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Coboară-n noi belşugul Tău,</a:t>
            </a:r>
            <a:br/>
            <a:r>
              <a:t>Privirea-Ţi să ne ardă.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În pacea Ta, în pacea Ta,</a:t>
            </a:r>
            <a:br/>
            <a:r>
              <a:t>Să creștem, Sfinte Tată.</a:t>
            </a:r>
            <a:br/>
            <a:r>
              <a:t>În pacea Ta, în pacea Ta,</a:t>
            </a:r>
            <a:br/>
            <a:r>
              <a:t>Să creștem, Sfinte Tată.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Mila Ta de Tată</a:t>
            </a:r>
            <a:br/>
            <a:r>
              <a:t>Să ne-ntărească paşii.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În pacea Ta, în pacea Ta,</a:t>
            </a:r>
            <a:br/>
            <a:r>
              <a:t>Să creștem, Sfinte Tată.</a:t>
            </a:r>
            <a:br/>
            <a:r>
              <a:t>În pacea Ta, în pacea Ta,</a:t>
            </a:r>
            <a:br/>
            <a:r>
              <a:t>Să creștem, Sfinte Tată.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